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8827A-80A8-4609-B470-67CB48EA8B88}" v="4" dt="2021-04-20T15:00:28.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75A71383-913F-42E6-B0B2-DFD5CC47117A}"/>
    <pc:docChg chg="undo custSel delSld modSld">
      <pc:chgData name="Beem, Corinn" userId="c940195d-46ad-491a-b089-963483842aae" providerId="ADAL" clId="{75A71383-913F-42E6-B0B2-DFD5CC47117A}" dt="2021-04-16T19:05:58.559" v="301" actId="6549"/>
      <pc:docMkLst>
        <pc:docMk/>
      </pc:docMkLst>
      <pc:sldChg chg="delSp modSp mod modNotesTx">
        <pc:chgData name="Beem, Corinn" userId="c940195d-46ad-491a-b089-963483842aae" providerId="ADAL" clId="{75A71383-913F-42E6-B0B2-DFD5CC47117A}" dt="2021-04-16T19:03:30.497" v="155" actId="20577"/>
        <pc:sldMkLst>
          <pc:docMk/>
          <pc:sldMk cId="3309063412" sldId="503"/>
        </pc:sldMkLst>
        <pc:spChg chg="mod">
          <ac:chgData name="Beem, Corinn" userId="c940195d-46ad-491a-b089-963483842aae" providerId="ADAL" clId="{75A71383-913F-42E6-B0B2-DFD5CC47117A}" dt="2021-04-08T20:10:38.606" v="40"/>
          <ac:spMkLst>
            <pc:docMk/>
            <pc:sldMk cId="3309063412" sldId="503"/>
            <ac:spMk id="2" creationId="{B6B9F291-16BF-4C3F-83DE-B220C1AF1282}"/>
          </ac:spMkLst>
        </pc:spChg>
        <pc:spChg chg="del">
          <ac:chgData name="Beem, Corinn" userId="c940195d-46ad-491a-b089-963483842aae" providerId="ADAL" clId="{75A71383-913F-42E6-B0B2-DFD5CC47117A}" dt="2021-04-16T19:01:56.219" v="127" actId="478"/>
          <ac:spMkLst>
            <pc:docMk/>
            <pc:sldMk cId="3309063412" sldId="503"/>
            <ac:spMk id="6" creationId="{7027257B-4FDA-4D5E-B242-50F7A10EADD1}"/>
          </ac:spMkLst>
        </pc:spChg>
        <pc:graphicFrameChg chg="mod modGraphic">
          <ac:chgData name="Beem, Corinn" userId="c940195d-46ad-491a-b089-963483842aae" providerId="ADAL" clId="{75A71383-913F-42E6-B0B2-DFD5CC47117A}" dt="2021-04-16T19:03:25.624" v="151" actId="20577"/>
          <ac:graphicFrameMkLst>
            <pc:docMk/>
            <pc:sldMk cId="3309063412" sldId="503"/>
            <ac:graphicFrameMk id="11" creationId="{6C56D1D6-488A-4DEE-9C76-04F8A27EB7CE}"/>
          </ac:graphicFrameMkLst>
        </pc:graphicFrameChg>
        <pc:picChg chg="mod">
          <ac:chgData name="Beem, Corinn" userId="c940195d-46ad-491a-b089-963483842aae" providerId="ADAL" clId="{75A71383-913F-42E6-B0B2-DFD5CC47117A}" dt="2021-04-16T19:02:08.483" v="129" actId="1076"/>
          <ac:picMkLst>
            <pc:docMk/>
            <pc:sldMk cId="3309063412" sldId="503"/>
            <ac:picMk id="8" creationId="{F8F27182-7EFD-4D81-A5E7-E5E2B2A55D38}"/>
          </ac:picMkLst>
        </pc:picChg>
      </pc:sldChg>
      <pc:sldChg chg="delSp modSp mod modNotesTx">
        <pc:chgData name="Beem, Corinn" userId="c940195d-46ad-491a-b089-963483842aae" providerId="ADAL" clId="{75A71383-913F-42E6-B0B2-DFD5CC47117A}" dt="2021-04-16T19:05:58.559" v="301" actId="6549"/>
        <pc:sldMkLst>
          <pc:docMk/>
          <pc:sldMk cId="4020193246" sldId="504"/>
        </pc:sldMkLst>
        <pc:spChg chg="mod">
          <ac:chgData name="Beem, Corinn" userId="c940195d-46ad-491a-b089-963483842aae" providerId="ADAL" clId="{75A71383-913F-42E6-B0B2-DFD5CC47117A}" dt="2021-04-08T20:18:18.834" v="108"/>
          <ac:spMkLst>
            <pc:docMk/>
            <pc:sldMk cId="4020193246" sldId="504"/>
            <ac:spMk id="2" creationId="{B6B9F291-16BF-4C3F-83DE-B220C1AF1282}"/>
          </ac:spMkLst>
        </pc:spChg>
        <pc:spChg chg="del">
          <ac:chgData name="Beem, Corinn" userId="c940195d-46ad-491a-b089-963483842aae" providerId="ADAL" clId="{75A71383-913F-42E6-B0B2-DFD5CC47117A}" dt="2021-04-16T19:02:22.427" v="133" actId="478"/>
          <ac:spMkLst>
            <pc:docMk/>
            <pc:sldMk cId="4020193246" sldId="504"/>
            <ac:spMk id="13" creationId="{7C7FFC2C-F58B-47EB-A1E1-BAECCAC1B2D6}"/>
          </ac:spMkLst>
        </pc:spChg>
        <pc:graphicFrameChg chg="mod modGraphic">
          <ac:chgData name="Beem, Corinn" userId="c940195d-46ad-491a-b089-963483842aae" providerId="ADAL" clId="{75A71383-913F-42E6-B0B2-DFD5CC47117A}" dt="2021-04-16T19:05:58.559" v="301" actId="6549"/>
          <ac:graphicFrameMkLst>
            <pc:docMk/>
            <pc:sldMk cId="4020193246" sldId="504"/>
            <ac:graphicFrameMk id="15" creationId="{0A1B2E9B-FDFF-4E1D-9D3B-379C0132C634}"/>
          </ac:graphicFrameMkLst>
        </pc:graphicFrameChg>
        <pc:picChg chg="mod">
          <ac:chgData name="Beem, Corinn" userId="c940195d-46ad-491a-b089-963483842aae" providerId="ADAL" clId="{75A71383-913F-42E6-B0B2-DFD5CC47117A}" dt="2021-04-16T19:02:20.995" v="132" actId="1076"/>
          <ac:picMkLst>
            <pc:docMk/>
            <pc:sldMk cId="4020193246" sldId="504"/>
            <ac:picMk id="7" creationId="{EDD78377-E551-4DBB-BD2C-D63A8DA474F9}"/>
          </ac:picMkLst>
        </pc:picChg>
      </pc:sldChg>
      <pc:sldChg chg="delSp modSp mod modNotesTx">
        <pc:chgData name="Beem, Corinn" userId="c940195d-46ad-491a-b089-963483842aae" providerId="ADAL" clId="{75A71383-913F-42E6-B0B2-DFD5CC47117A}" dt="2021-04-16T19:05:43.446" v="286" actId="20577"/>
        <pc:sldMkLst>
          <pc:docMk/>
          <pc:sldMk cId="902281997" sldId="505"/>
        </pc:sldMkLst>
        <pc:spChg chg="mod">
          <ac:chgData name="Beem, Corinn" userId="c940195d-46ad-491a-b089-963483842aae" providerId="ADAL" clId="{75A71383-913F-42E6-B0B2-DFD5CC47117A}" dt="2021-04-08T20:18:24.223" v="109"/>
          <ac:spMkLst>
            <pc:docMk/>
            <pc:sldMk cId="902281997" sldId="505"/>
            <ac:spMk id="2" creationId="{B6B9F291-16BF-4C3F-83DE-B220C1AF1282}"/>
          </ac:spMkLst>
        </pc:spChg>
        <pc:spChg chg="del">
          <ac:chgData name="Beem, Corinn" userId="c940195d-46ad-491a-b089-963483842aae" providerId="ADAL" clId="{75A71383-913F-42E6-B0B2-DFD5CC47117A}" dt="2021-04-16T19:02:32.506" v="135" actId="478"/>
          <ac:spMkLst>
            <pc:docMk/>
            <pc:sldMk cId="902281997" sldId="505"/>
            <ac:spMk id="12" creationId="{EDA7E727-9C9E-4D55-9990-8176FBF51CA0}"/>
          </ac:spMkLst>
        </pc:spChg>
        <pc:graphicFrameChg chg="mod modGraphic">
          <ac:chgData name="Beem, Corinn" userId="c940195d-46ad-491a-b089-963483842aae" providerId="ADAL" clId="{75A71383-913F-42E6-B0B2-DFD5CC47117A}" dt="2021-04-16T19:05:43.446" v="286" actId="20577"/>
          <ac:graphicFrameMkLst>
            <pc:docMk/>
            <pc:sldMk cId="902281997" sldId="505"/>
            <ac:graphicFrameMk id="11" creationId="{9F149903-9EB5-4E54-9AC5-7F449BB7E1D0}"/>
          </ac:graphicFrameMkLst>
        </pc:graphicFrameChg>
        <pc:picChg chg="mod">
          <ac:chgData name="Beem, Corinn" userId="c940195d-46ad-491a-b089-963483842aae" providerId="ADAL" clId="{75A71383-913F-42E6-B0B2-DFD5CC47117A}" dt="2021-04-16T19:02:40.977" v="137" actId="1076"/>
          <ac:picMkLst>
            <pc:docMk/>
            <pc:sldMk cId="902281997" sldId="505"/>
            <ac:picMk id="8" creationId="{A4DABAFC-FD06-4539-A971-3669E48D98B1}"/>
          </ac:picMkLst>
        </pc:picChg>
      </pc:sldChg>
      <pc:sldChg chg="delSp modSp mod modNotesTx">
        <pc:chgData name="Beem, Corinn" userId="c940195d-46ad-491a-b089-963483842aae" providerId="ADAL" clId="{75A71383-913F-42E6-B0B2-DFD5CC47117A}" dt="2021-04-16T19:05:50.616" v="298" actId="20577"/>
        <pc:sldMkLst>
          <pc:docMk/>
          <pc:sldMk cId="4219494486" sldId="506"/>
        </pc:sldMkLst>
        <pc:spChg chg="mod">
          <ac:chgData name="Beem, Corinn" userId="c940195d-46ad-491a-b089-963483842aae" providerId="ADAL" clId="{75A71383-913F-42E6-B0B2-DFD5CC47117A}" dt="2021-04-08T20:18:31.184" v="111"/>
          <ac:spMkLst>
            <pc:docMk/>
            <pc:sldMk cId="4219494486" sldId="506"/>
            <ac:spMk id="2" creationId="{B6B9F291-16BF-4C3F-83DE-B220C1AF1282}"/>
          </ac:spMkLst>
        </pc:spChg>
        <pc:spChg chg="del">
          <ac:chgData name="Beem, Corinn" userId="c940195d-46ad-491a-b089-963483842aae" providerId="ADAL" clId="{75A71383-913F-42E6-B0B2-DFD5CC47117A}" dt="2021-04-16T19:02:56.702" v="141" actId="478"/>
          <ac:spMkLst>
            <pc:docMk/>
            <pc:sldMk cId="4219494486" sldId="506"/>
            <ac:spMk id="12" creationId="{7F681DB6-4BFB-441E-BB96-7BED17AB88F6}"/>
          </ac:spMkLst>
        </pc:spChg>
        <pc:graphicFrameChg chg="mod modGraphic">
          <ac:chgData name="Beem, Corinn" userId="c940195d-46ad-491a-b089-963483842aae" providerId="ADAL" clId="{75A71383-913F-42E6-B0B2-DFD5CC47117A}" dt="2021-04-16T19:05:38.952" v="284" actId="20577"/>
          <ac:graphicFrameMkLst>
            <pc:docMk/>
            <pc:sldMk cId="4219494486" sldId="506"/>
            <ac:graphicFrameMk id="11" creationId="{88A98626-2E13-4D69-8063-8BDF69CCE72D}"/>
          </ac:graphicFrameMkLst>
        </pc:graphicFrameChg>
        <pc:picChg chg="mod">
          <ac:chgData name="Beem, Corinn" userId="c940195d-46ad-491a-b089-963483842aae" providerId="ADAL" clId="{75A71383-913F-42E6-B0B2-DFD5CC47117A}" dt="2021-04-16T19:02:54.154" v="140" actId="1076"/>
          <ac:picMkLst>
            <pc:docMk/>
            <pc:sldMk cId="4219494486" sldId="506"/>
            <ac:picMk id="7" creationId="{0FC59644-6B21-4290-9F72-449230ADAF0C}"/>
          </ac:picMkLst>
        </pc:picChg>
      </pc:sldChg>
      <pc:sldChg chg="modSp">
        <pc:chgData name="Beem, Corinn" userId="c940195d-46ad-491a-b089-963483842aae" providerId="ADAL" clId="{75A71383-913F-42E6-B0B2-DFD5CC47117A}" dt="2021-04-08T20:18:48.081" v="114"/>
        <pc:sldMkLst>
          <pc:docMk/>
          <pc:sldMk cId="3544745729" sldId="511"/>
        </pc:sldMkLst>
        <pc:spChg chg="mod">
          <ac:chgData name="Beem, Corinn" userId="c940195d-46ad-491a-b089-963483842aae" providerId="ADAL" clId="{75A71383-913F-42E6-B0B2-DFD5CC47117A}" dt="2021-04-08T20:18:48.081" v="114"/>
          <ac:spMkLst>
            <pc:docMk/>
            <pc:sldMk cId="3544745729" sldId="511"/>
            <ac:spMk id="5" creationId="{3E532E98-B6B5-4ACC-BAF8-6B4F7E7C68E3}"/>
          </ac:spMkLst>
        </pc:spChg>
      </pc:sldChg>
      <pc:sldChg chg="modSp mod">
        <pc:chgData name="Beem, Corinn" userId="c940195d-46ad-491a-b089-963483842aae" providerId="ADAL" clId="{75A71383-913F-42E6-B0B2-DFD5CC47117A}" dt="2021-04-08T21:10:05.264" v="120" actId="20577"/>
        <pc:sldMkLst>
          <pc:docMk/>
          <pc:sldMk cId="4189796286" sldId="513"/>
        </pc:sldMkLst>
        <pc:spChg chg="mod">
          <ac:chgData name="Beem, Corinn" userId="c940195d-46ad-491a-b089-963483842aae" providerId="ADAL" clId="{75A71383-913F-42E6-B0B2-DFD5CC47117A}" dt="2021-04-08T21:10:05.264" v="120" actId="20577"/>
          <ac:spMkLst>
            <pc:docMk/>
            <pc:sldMk cId="4189796286" sldId="513"/>
            <ac:spMk id="6" creationId="{7ADE84E5-34FE-4C41-9602-1621F6B66961}"/>
          </ac:spMkLst>
        </pc:spChg>
      </pc:sldChg>
      <pc:sldChg chg="modSp">
        <pc:chgData name="Beem, Corinn" userId="c940195d-46ad-491a-b089-963483842aae" providerId="ADAL" clId="{75A71383-913F-42E6-B0B2-DFD5CC47117A}" dt="2021-04-08T20:08:34.336" v="0"/>
        <pc:sldMkLst>
          <pc:docMk/>
          <pc:sldMk cId="4291394701" sldId="540"/>
        </pc:sldMkLst>
        <pc:spChg chg="mod">
          <ac:chgData name="Beem, Corinn" userId="c940195d-46ad-491a-b089-963483842aae" providerId="ADAL" clId="{75A71383-913F-42E6-B0B2-DFD5CC47117A}" dt="2021-04-08T20:08:34.336" v="0"/>
          <ac:spMkLst>
            <pc:docMk/>
            <pc:sldMk cId="4291394701" sldId="540"/>
            <ac:spMk id="2" creationId="{D85898C7-A09F-41F6-AAC4-07C7EEEB728B}"/>
          </ac:spMkLst>
        </pc:spChg>
      </pc:sldChg>
      <pc:sldChg chg="modSp mod modNotesTx">
        <pc:chgData name="Beem, Corinn" userId="c940195d-46ad-491a-b089-963483842aae" providerId="ADAL" clId="{75A71383-913F-42E6-B0B2-DFD5CC47117A}" dt="2021-04-12T11:38:16.726" v="124" actId="20577"/>
        <pc:sldMkLst>
          <pc:docMk/>
          <pc:sldMk cId="3283148454" sldId="556"/>
        </pc:sldMkLst>
        <pc:spChg chg="mod">
          <ac:chgData name="Beem, Corinn" userId="c940195d-46ad-491a-b089-963483842aae" providerId="ADAL" clId="{75A71383-913F-42E6-B0B2-DFD5CC47117A}" dt="2021-04-12T11:38:16.726" v="124" actId="20577"/>
          <ac:spMkLst>
            <pc:docMk/>
            <pc:sldMk cId="3283148454" sldId="556"/>
            <ac:spMk id="42" creationId="{09451B0F-CEAE-43AA-AC61-E0C09AB31722}"/>
          </ac:spMkLst>
        </pc:spChg>
      </pc:sldChg>
      <pc:sldChg chg="modSp del mod modNotesTx">
        <pc:chgData name="Beem, Corinn" userId="c940195d-46ad-491a-b089-963483842aae" providerId="ADAL" clId="{75A71383-913F-42E6-B0B2-DFD5CC47117A}" dt="2021-04-12T11:38:27.273" v="125" actId="47"/>
        <pc:sldMkLst>
          <pc:docMk/>
          <pc:sldMk cId="4009573612" sldId="557"/>
        </pc:sldMkLst>
        <pc:spChg chg="mod">
          <ac:chgData name="Beem, Corinn" userId="c940195d-46ad-491a-b089-963483842aae" providerId="ADAL" clId="{75A71383-913F-42E6-B0B2-DFD5CC47117A}" dt="2021-04-08T20:08:52.076" v="11" actId="20577"/>
          <ac:spMkLst>
            <pc:docMk/>
            <pc:sldMk cId="4009573612" sldId="557"/>
            <ac:spMk id="2" creationId="{D4A1F4AB-06D3-41C7-A09F-523B103E846F}"/>
          </ac:spMkLst>
        </pc:spChg>
        <pc:spChg chg="mod">
          <ac:chgData name="Beem, Corinn" userId="c940195d-46ad-491a-b089-963483842aae" providerId="ADAL" clId="{75A71383-913F-42E6-B0B2-DFD5CC47117A}" dt="2021-04-08T20:09:27.576" v="34" actId="20577"/>
          <ac:spMkLst>
            <pc:docMk/>
            <pc:sldMk cId="4009573612" sldId="557"/>
            <ac:spMk id="17" creationId="{70619F06-4E15-4210-8CA5-99B30A4B9DEB}"/>
          </ac:spMkLst>
        </pc:spChg>
        <pc:spChg chg="mod">
          <ac:chgData name="Beem, Corinn" userId="c940195d-46ad-491a-b089-963483842aae" providerId="ADAL" clId="{75A71383-913F-42E6-B0B2-DFD5CC47117A}" dt="2021-04-08T20:09:16.296" v="18" actId="20577"/>
          <ac:spMkLst>
            <pc:docMk/>
            <pc:sldMk cId="4009573612" sldId="557"/>
            <ac:spMk id="31" creationId="{4A2B8B0C-7026-441A-BB33-6D9E2E3909DA}"/>
          </ac:spMkLst>
        </pc:spChg>
        <pc:spChg chg="mod">
          <ac:chgData name="Beem, Corinn" userId="c940195d-46ad-491a-b089-963483842aae" providerId="ADAL" clId="{75A71383-913F-42E6-B0B2-DFD5CC47117A}" dt="2021-04-08T20:09:19.015" v="22" actId="20577"/>
          <ac:spMkLst>
            <pc:docMk/>
            <pc:sldMk cId="4009573612" sldId="557"/>
            <ac:spMk id="32" creationId="{F231803C-75B2-433B-A3F5-31F7815149FD}"/>
          </ac:spMkLst>
        </pc:spChg>
        <pc:spChg chg="mod">
          <ac:chgData name="Beem, Corinn" userId="c940195d-46ad-491a-b089-963483842aae" providerId="ADAL" clId="{75A71383-913F-42E6-B0B2-DFD5CC47117A}" dt="2021-04-08T20:09:21.895" v="26" actId="20577"/>
          <ac:spMkLst>
            <pc:docMk/>
            <pc:sldMk cId="4009573612" sldId="557"/>
            <ac:spMk id="33" creationId="{6E4F87FF-9E8F-4299-B448-DB3CB52959B2}"/>
          </ac:spMkLst>
        </pc:spChg>
        <pc:spChg chg="mod">
          <ac:chgData name="Beem, Corinn" userId="c940195d-46ad-491a-b089-963483842aae" providerId="ADAL" clId="{75A71383-913F-42E6-B0B2-DFD5CC47117A}" dt="2021-04-08T20:09:24.632" v="30" actId="20577"/>
          <ac:spMkLst>
            <pc:docMk/>
            <pc:sldMk cId="4009573612" sldId="557"/>
            <ac:spMk id="42" creationId="{04DB1312-1CB7-44DC-AAED-562F4D3E6EC9}"/>
          </ac:spMkLst>
        </pc:spChg>
      </pc:sldChg>
      <pc:sldChg chg="modSp mod modNotesTx">
        <pc:chgData name="Beem, Corinn" userId="c940195d-46ad-491a-b089-963483842aae" providerId="ADAL" clId="{75A71383-913F-42E6-B0B2-DFD5CC47117A}" dt="2021-04-08T20:17:35.577" v="104" actId="20577"/>
        <pc:sldMkLst>
          <pc:docMk/>
          <pc:sldMk cId="1503661817" sldId="558"/>
        </pc:sldMkLst>
        <pc:spChg chg="mod">
          <ac:chgData name="Beem, Corinn" userId="c940195d-46ad-491a-b089-963483842aae" providerId="ADAL" clId="{75A71383-913F-42E6-B0B2-DFD5CC47117A}" dt="2021-04-08T20:08:46.913" v="2" actId="20577"/>
          <ac:spMkLst>
            <pc:docMk/>
            <pc:sldMk cId="1503661817" sldId="558"/>
            <ac:spMk id="2" creationId="{D4A1F4AB-06D3-41C7-A09F-523B103E846F}"/>
          </ac:spMkLst>
        </pc:spChg>
        <pc:spChg chg="mod">
          <ac:chgData name="Beem, Corinn" userId="c940195d-46ad-491a-b089-963483842aae" providerId="ADAL" clId="{75A71383-913F-42E6-B0B2-DFD5CC47117A}" dt="2021-04-08T20:17:16.425" v="76" actId="20577"/>
          <ac:spMkLst>
            <pc:docMk/>
            <pc:sldMk cId="1503661817" sldId="558"/>
            <ac:spMk id="37" creationId="{D75644BC-53EB-4AF2-A3A5-26E88A22BB8C}"/>
          </ac:spMkLst>
        </pc:spChg>
        <pc:spChg chg="mod">
          <ac:chgData name="Beem, Corinn" userId="c940195d-46ad-491a-b089-963483842aae" providerId="ADAL" clId="{75A71383-913F-42E6-B0B2-DFD5CC47117A}" dt="2021-04-08T20:17:25.913" v="94" actId="20577"/>
          <ac:spMkLst>
            <pc:docMk/>
            <pc:sldMk cId="1503661817" sldId="558"/>
            <ac:spMk id="38" creationId="{5A6BADBE-CE4A-4C98-A48D-9DBDD1BE71D5}"/>
          </ac:spMkLst>
        </pc:spChg>
        <pc:spChg chg="mod">
          <ac:chgData name="Beem, Corinn" userId="c940195d-46ad-491a-b089-963483842aae" providerId="ADAL" clId="{75A71383-913F-42E6-B0B2-DFD5CC47117A}" dt="2021-04-08T20:17:29.962" v="98" actId="6549"/>
          <ac:spMkLst>
            <pc:docMk/>
            <pc:sldMk cId="1503661817" sldId="558"/>
            <ac:spMk id="39" creationId="{5249E791-5DF4-48F1-B804-0AF87B3ED6B2}"/>
          </ac:spMkLst>
        </pc:spChg>
        <pc:spChg chg="mod">
          <ac:chgData name="Beem, Corinn" userId="c940195d-46ad-491a-b089-963483842aae" providerId="ADAL" clId="{75A71383-913F-42E6-B0B2-DFD5CC47117A}" dt="2021-04-08T20:17:35.577" v="104" actId="20577"/>
          <ac:spMkLst>
            <pc:docMk/>
            <pc:sldMk cId="1503661817" sldId="558"/>
            <ac:spMk id="40" creationId="{BABD2D6F-67C6-428E-9B6E-575730D25AB1}"/>
          </ac:spMkLst>
        </pc:spChg>
      </pc:sldChg>
      <pc:sldChg chg="addSp modSp mod">
        <pc:chgData name="Beem, Corinn" userId="c940195d-46ad-491a-b089-963483842aae" providerId="ADAL" clId="{75A71383-913F-42E6-B0B2-DFD5CC47117A}" dt="2021-04-08T20:10:35.065" v="39" actId="20577"/>
        <pc:sldMkLst>
          <pc:docMk/>
          <pc:sldMk cId="2489502936" sldId="559"/>
        </pc:sldMkLst>
        <pc:spChg chg="mod">
          <ac:chgData name="Beem, Corinn" userId="c940195d-46ad-491a-b089-963483842aae" providerId="ADAL" clId="{75A71383-913F-42E6-B0B2-DFD5CC47117A}" dt="2021-04-08T20:10:35.065" v="39" actId="20577"/>
          <ac:spMkLst>
            <pc:docMk/>
            <pc:sldMk cId="2489502936" sldId="559"/>
            <ac:spMk id="2" creationId="{D4A1F4AB-06D3-41C7-A09F-523B103E846F}"/>
          </ac:spMkLst>
        </pc:spChg>
        <pc:picChg chg="add mod">
          <ac:chgData name="Beem, Corinn" userId="c940195d-46ad-491a-b089-963483842aae" providerId="ADAL" clId="{75A71383-913F-42E6-B0B2-DFD5CC47117A}" dt="2021-04-08T20:10:06.023" v="36" actId="14826"/>
          <ac:picMkLst>
            <pc:docMk/>
            <pc:sldMk cId="2489502936" sldId="559"/>
            <ac:picMk id="3" creationId="{12191629-F648-4966-BBFE-AAD18057A7F2}"/>
          </ac:picMkLst>
        </pc:picChg>
      </pc:sldChg>
    </pc:docChg>
  </pc:docChgLst>
  <pc:docChgLst>
    <pc:chgData name="Sheth, Rohan" userId="0b6da9f0-4e13-4f6a-80ee-55c9a7700dcb" providerId="ADAL" clId="{3ED8827A-80A8-4609-B470-67CB48EA8B88}"/>
    <pc:docChg chg="modSld">
      <pc:chgData name="Sheth, Rohan" userId="0b6da9f0-4e13-4f6a-80ee-55c9a7700dcb" providerId="ADAL" clId="{3ED8827A-80A8-4609-B470-67CB48EA8B88}" dt="2021-04-21T15:25:44.587" v="50" actId="20577"/>
      <pc:docMkLst>
        <pc:docMk/>
      </pc:docMkLst>
      <pc:sldChg chg="modSp mod modNotesTx">
        <pc:chgData name="Sheth, Rohan" userId="0b6da9f0-4e13-4f6a-80ee-55c9a7700dcb" providerId="ADAL" clId="{3ED8827A-80A8-4609-B470-67CB48EA8B88}" dt="2021-04-21T13:19:17.965" v="15" actId="122"/>
        <pc:sldMkLst>
          <pc:docMk/>
          <pc:sldMk cId="3309063412" sldId="503"/>
        </pc:sldMkLst>
        <pc:graphicFrameChg chg="modGraphic">
          <ac:chgData name="Sheth, Rohan" userId="0b6da9f0-4e13-4f6a-80ee-55c9a7700dcb" providerId="ADAL" clId="{3ED8827A-80A8-4609-B470-67CB48EA8B88}" dt="2021-04-21T13:19:17.965" v="15"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3ED8827A-80A8-4609-B470-67CB48EA8B88}" dt="2021-04-21T13:19:21.196" v="16" actId="122"/>
        <pc:sldMkLst>
          <pc:docMk/>
          <pc:sldMk cId="4020193246" sldId="504"/>
        </pc:sldMkLst>
        <pc:graphicFrameChg chg="modGraphic">
          <ac:chgData name="Sheth, Rohan" userId="0b6da9f0-4e13-4f6a-80ee-55c9a7700dcb" providerId="ADAL" clId="{3ED8827A-80A8-4609-B470-67CB48EA8B88}" dt="2021-04-21T13:19:21.196" v="16"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3ED8827A-80A8-4609-B470-67CB48EA8B88}" dt="2021-04-21T15:25:38.459" v="34" actId="20577"/>
        <pc:sldMkLst>
          <pc:docMk/>
          <pc:sldMk cId="902281997" sldId="505"/>
        </pc:sldMkLst>
        <pc:graphicFrameChg chg="modGraphic">
          <ac:chgData name="Sheth, Rohan" userId="0b6da9f0-4e13-4f6a-80ee-55c9a7700dcb" providerId="ADAL" clId="{3ED8827A-80A8-4609-B470-67CB48EA8B88}" dt="2021-04-21T13:19:25.741" v="17"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3ED8827A-80A8-4609-B470-67CB48EA8B88}" dt="2021-04-21T15:25:44.587" v="50" actId="20577"/>
        <pc:sldMkLst>
          <pc:docMk/>
          <pc:sldMk cId="4219494486" sldId="506"/>
        </pc:sldMkLst>
        <pc:graphicFrameChg chg="modGraphic">
          <ac:chgData name="Sheth, Rohan" userId="0b6da9f0-4e13-4f6a-80ee-55c9a7700dcb" providerId="ADAL" clId="{3ED8827A-80A8-4609-B470-67CB48EA8B88}" dt="2021-04-21T13:19:29.339" v="18" actId="122"/>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4 created 59,609 jobs earning $3.9 billion in payroll, contributed $6.0 billion in value added, and generated a total economic output of $10.7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 W Baker Airport created 14 jobs earning $764 thousand in payroll, contributed $1.1 million in value added, and generated a total economic output of $2.5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Charles W Baker Airport. As this slide shows, Charles W Baker Airport supports 14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 W Baker Airport generates $764,000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Charles W Baker Airport contributes $1.1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Charles W Baker Airport contributes </a:t>
            </a:r>
            <a:r>
              <a:rPr lang="en-US"/>
              <a:t>$2.5 million </a:t>
            </a:r>
            <a:r>
              <a:rPr lang="en-US" dirty="0"/>
              <a:t>in business revenue generated by on-airport activity and visitor spending. This metric encompasses payroll and valued added and thus represents the total economic output of Charles W Baker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Charles W Baker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Charles W Baker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$764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$2.5</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Charles W Baker Airport Is </a:t>
            </a:r>
            <a:br>
              <a:rPr lang="en-US" dirty="0"/>
            </a:br>
            <a:r>
              <a:rPr lang="en-US" dirty="0"/>
              <a:t>Just Local?</a:t>
            </a:r>
          </a:p>
        </p:txBody>
      </p:sp>
      <p:pic>
        <p:nvPicPr>
          <p:cNvPr id="3" name="Picture 2">
            <a:extLst>
              <a:ext uri="{FF2B5EF4-FFF2-40B4-BE49-F238E27FC236}">
                <a16:creationId xmlns:a16="http://schemas.microsoft.com/office/drawing/2014/main" id="{12191629-F648-4966-BBFE-AAD18057A7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7" y="1699214"/>
            <a:ext cx="7659120"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Charles W Baker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77884" y="2924733"/>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405337355"/>
              </p:ext>
            </p:extLst>
          </p:nvPr>
        </p:nvGraphicFramePr>
        <p:xfrm>
          <a:off x="2230759" y="276256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5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463459068"/>
              </p:ext>
            </p:extLst>
          </p:nvPr>
        </p:nvGraphicFramePr>
        <p:xfrm>
          <a:off x="2210211"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$322,000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$224,000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$764,000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Charles W Baker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3171584"/>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Charles W Baker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316239" y="333068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19271759"/>
              </p:ext>
            </p:extLst>
          </p:nvPr>
        </p:nvGraphicFramePr>
        <p:xfrm>
          <a:off x="2230759"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$397,000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$315,000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$390,000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973606368"/>
              </p:ext>
            </p:extLst>
          </p:nvPr>
        </p:nvGraphicFramePr>
        <p:xfrm>
          <a:off x="2271856" y="27829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Income </a:t>
                      </a:r>
                      <a:br>
                        <a:rPr lang="en-US" sz="1800" b="1" i="0" u="none" strike="noStrike" dirty="0">
                          <a:solidFill>
                            <a:srgbClr val="FFFFFF"/>
                          </a:solidFill>
                          <a:effectLst/>
                          <a:latin typeface="Arial" panose="020B0604020202020204" pitchFamily="34" charset="0"/>
                          <a:cs typeface="Arial" panose="020B0604020202020204" pitchFamily="34" charset="0"/>
                        </a:rPr>
                      </a:br>
                      <a:r>
                        <a:rPr lang="en-US" sz="1800" b="1" i="0" u="none" strike="noStrike" dirty="0">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$660,000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Charles W Baker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626076" y="312302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Charles W Baker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2M8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b2e1dacc-c954-4408-aa44-64ef90b7ce3a"/>
    <ds:schemaRef ds:uri="http://schemas.microsoft.com/office/2006/metadata/properties"/>
    <ds:schemaRef ds:uri="c18e8617-fc0f-4dda-a87a-c0ec120ddf92"/>
    <ds:schemaRef ds:uri="http://schemas.openxmlformats.org/package/2006/metadata/core-propertie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52860726-b653-4eba-8fc1-cfbf91000526"/>
    <ds:schemaRef ds:uri="http://purl.org/dc/dcmityp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3338</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Charles W Baker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Charles W Baker Airport Impacts</vt:lpstr>
      <vt:lpstr>Think Charles W Baker Airport Is  Just Local?</vt:lpstr>
      <vt:lpstr>Charles W Baker Airport Economic Impacts - Jobs</vt:lpstr>
      <vt:lpstr>Charles W Baker Airport Economic Impacts – Payroll</vt:lpstr>
      <vt:lpstr>Charles W Baker Airport Economic Impacts – Value Added</vt:lpstr>
      <vt:lpstr>Charles W Baker Airport Economic Impacts – Business Revenue </vt:lpstr>
      <vt:lpstr>Tax Analysis</vt:lpstr>
      <vt:lpstr>Statewide Tax Impacts</vt:lpstr>
      <vt:lpstr>Additional  Aviation Benefits</vt:lpstr>
      <vt:lpstr>Case  Studies</vt:lpstr>
      <vt:lpstr>Charles W Baker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2021-04-21T15:25:44Z</dcterms:modified>
</cp:coreProperties>
</file>